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3384" y="-14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3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5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7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6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8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4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1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2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98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F8501-FD9F-44AC-8A9A-22F1E752F7B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1F143-ACBB-43F5-9754-962E6773C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4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Logic Devices – PLA and PAL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CS206</a:t>
            </a:r>
          </a:p>
          <a:p>
            <a:r>
              <a:rPr lang="en-US" sz="1400" dirty="0" smtClean="0"/>
              <a:t>Dr. Anirban Sengupta</a:t>
            </a:r>
            <a:endParaRPr lang="en-US" sz="1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39"/>
    </mc:Choice>
    <mc:Fallback>
      <p:transition spd="slow" advTm="50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 vs PLA</a:t>
            </a:r>
            <a:endParaRPr lang="en-US" dirty="0"/>
          </a:p>
        </p:txBody>
      </p:sp>
      <p:pic>
        <p:nvPicPr>
          <p:cNvPr id="9218" name="Picture 2" descr="https://media.geeksforgeeks.org/wp-content/uploads/20190602183136/Untitled-Diagram-9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75342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39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166"/>
    </mc:Choice>
    <mc:Fallback>
      <p:transition spd="slow" advTm="146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9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IT CSE AS\Desktop\IMG_01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84959" y="91441"/>
            <a:ext cx="61264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0" y="0"/>
            <a:ext cx="7696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Programmable Logic Array (PLA)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487"/>
    </mc:Choice>
    <mc:Fallback>
      <p:transition spd="slow" advTm="295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" y="0"/>
            <a:ext cx="7696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AND Matrix of PLA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IIT CSE AS\Desktop\IMG_01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76938" y="199462"/>
            <a:ext cx="5961521" cy="70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7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334"/>
    </mc:Choice>
    <mc:Fallback>
      <p:transition spd="slow" advTm="93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" y="0"/>
            <a:ext cx="7696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AND and OR Matrix of PLA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IIT CSE AS\Desktop\IMG_015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71600" y="304800"/>
            <a:ext cx="63246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575"/>
    </mc:Choice>
    <mc:Fallback>
      <p:transition spd="slow" advTm="146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" y="0"/>
            <a:ext cx="7696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Input buffers and AND Matrix of PLA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IIT CSE AS\Desktop\IMG_01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23998" y="1"/>
            <a:ext cx="5791201" cy="716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7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48"/>
    </mc:Choice>
    <mc:Fallback>
      <p:transition spd="slow" advTm="43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" y="0"/>
            <a:ext cx="7696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OR Matrix of PLA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IIT CSE AS\Desktop\IMG_01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71600" y="685800"/>
            <a:ext cx="579119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6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907"/>
    </mc:Choice>
    <mc:Fallback>
      <p:transition spd="slow" advTm="252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" y="0"/>
            <a:ext cx="7696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Inverting/Non-Inverting Circuits and O/P Buffers of PLA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IIT CSE AS\Desktop\IMG_016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5570" y="531640"/>
            <a:ext cx="594806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5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72"/>
    </mc:Choice>
    <mc:Fallback>
      <p:transition spd="slow" advTm="120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" y="0"/>
            <a:ext cx="7696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Programmable Array Logic (PAL)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IIT CSE AS\Desktop\IMG_016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0165" y="271035"/>
            <a:ext cx="5799869" cy="69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4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86"/>
    </mc:Choice>
    <mc:Fallback>
      <p:transition spd="slow" advTm="46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 vs PLA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34981"/>
              </p:ext>
            </p:extLst>
          </p:nvPr>
        </p:nvGraphicFramePr>
        <p:xfrm>
          <a:off x="1367133" y="1536267"/>
          <a:ext cx="6409734" cy="4653830"/>
        </p:xfrm>
        <a:graphic>
          <a:graphicData uri="http://schemas.openxmlformats.org/drawingml/2006/table">
            <a:tbl>
              <a:tblPr/>
              <a:tblGrid>
                <a:gridCol w="2136578"/>
                <a:gridCol w="2136578"/>
                <a:gridCol w="2136578"/>
              </a:tblGrid>
              <a:tr h="34389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1" cap="all" dirty="0">
                          <a:solidFill>
                            <a:srgbClr val="000000"/>
                          </a:solidFill>
                          <a:effectLst/>
                        </a:rPr>
                        <a:t>S.NO</a:t>
                      </a:r>
                    </a:p>
                  </a:txBody>
                  <a:tcPr marL="61411" marR="61411" marT="61411" marB="61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D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1" cap="all">
                          <a:solidFill>
                            <a:srgbClr val="000000"/>
                          </a:solidFill>
                          <a:effectLst/>
                        </a:rPr>
                        <a:t>PLA</a:t>
                      </a:r>
                    </a:p>
                  </a:txBody>
                  <a:tcPr marL="61411" marR="61411" marT="61411" marB="61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D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1" cap="all">
                          <a:solidFill>
                            <a:srgbClr val="000000"/>
                          </a:solidFill>
                          <a:effectLst/>
                        </a:rPr>
                        <a:t>PAL</a:t>
                      </a:r>
                    </a:p>
                  </a:txBody>
                  <a:tcPr marL="61411" marR="61411" marT="61411" marB="61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D58"/>
                    </a:solidFill>
                  </a:tcPr>
                </a:tc>
              </a:tr>
              <a:tr h="77070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1.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PLA stands for Programmable Logic Array.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While PAL stands for Programmable Array Logic.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96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2.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PLA speed is lower than PAL.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While PAL’s speed is higher than PLA.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96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3.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The complexity of PLA is high.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While PAL’s complexity is less.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96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4.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The cost of PLA is also high.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While the cost of PAL is low.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128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5.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Programmable Logic Array is less available.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While Programmable Array Logic is more available than Programmable Logic Array.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96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6.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>
                          <a:effectLst/>
                        </a:rPr>
                        <a:t>It is less used than PAL.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dirty="0">
                          <a:effectLst/>
                        </a:rPr>
                        <a:t>While it </a:t>
                      </a:r>
                      <a:r>
                        <a:rPr lang="en-US" sz="1500" b="0" dirty="0" smtClean="0">
                          <a:effectLst/>
                        </a:rPr>
                        <a:t>is </a:t>
                      </a:r>
                      <a:r>
                        <a:rPr lang="en-US" sz="1500" b="0" dirty="0">
                          <a:effectLst/>
                        </a:rPr>
                        <a:t>more used than PLA.</a:t>
                      </a:r>
                    </a:p>
                  </a:txBody>
                  <a:tcPr marL="107469" marR="107469" marT="53734" marB="5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5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10"/>
    </mc:Choice>
    <mc:Fallback>
      <p:transition spd="slow" advTm="26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166</Words>
  <Application>Microsoft Office PowerPoint</Application>
  <PresentationFormat>On-screen Show (4:3)</PresentationFormat>
  <Paragraphs>34</Paragraphs>
  <Slides>11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Logic Devices – PLA and PAL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PAL vs PLA</vt:lpstr>
      <vt:lpstr>PAL vs PLA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Devices – PLA and PAL</dc:title>
  <dc:creator>IIT CSE AS</dc:creator>
  <cp:lastModifiedBy>IIT CSE AS</cp:lastModifiedBy>
  <cp:revision>5</cp:revision>
  <dcterms:created xsi:type="dcterms:W3CDTF">2020-04-24T12:48:57Z</dcterms:created>
  <dcterms:modified xsi:type="dcterms:W3CDTF">2020-04-24T14:55:55Z</dcterms:modified>
</cp:coreProperties>
</file>